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30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45396e94dd0253d6" providerId="LiveId" clId="{D1B67D0C-1ACF-4F0F-8889-9FF0AD17C6A0}"/>
    <pc:docChg chg="modSld">
      <pc:chgData name="" userId="45396e94dd0253d6" providerId="LiveId" clId="{D1B67D0C-1ACF-4F0F-8889-9FF0AD17C6A0}" dt="2022-05-20T09:41:35.750" v="75" actId="20577"/>
      <pc:docMkLst>
        <pc:docMk/>
      </pc:docMkLst>
      <pc:sldChg chg="modSp">
        <pc:chgData name="" userId="45396e94dd0253d6" providerId="LiveId" clId="{D1B67D0C-1ACF-4F0F-8889-9FF0AD17C6A0}" dt="2022-05-20T09:41:35.750" v="75" actId="20577"/>
        <pc:sldMkLst>
          <pc:docMk/>
          <pc:sldMk cId="3042205475" sldId="256"/>
        </pc:sldMkLst>
        <pc:spChg chg="mod">
          <ac:chgData name="" userId="45396e94dd0253d6" providerId="LiveId" clId="{D1B67D0C-1ACF-4F0F-8889-9FF0AD17C6A0}" dt="2022-05-20T09:41:35.750" v="75" actId="20577"/>
          <ac:spMkLst>
            <pc:docMk/>
            <pc:sldMk cId="3042205475" sldId="256"/>
            <ac:spMk id="7" creationId="{00000000-0000-0000-0000-000000000000}"/>
          </ac:spMkLst>
        </pc:spChg>
        <pc:picChg chg="mod">
          <ac:chgData name="" userId="45396e94dd0253d6" providerId="LiveId" clId="{D1B67D0C-1ACF-4F0F-8889-9FF0AD17C6A0}" dt="2022-05-20T09:40:52.775" v="36" actId="1076"/>
          <ac:picMkLst>
            <pc:docMk/>
            <pc:sldMk cId="3042205475" sldId="256"/>
            <ac:picMk id="9" creationId="{46BA3ECA-2492-48A3-AEEC-7918E65DCEFD}"/>
          </ac:picMkLst>
        </pc:picChg>
        <pc:picChg chg="mod">
          <ac:chgData name="" userId="45396e94dd0253d6" providerId="LiveId" clId="{D1B67D0C-1ACF-4F0F-8889-9FF0AD17C6A0}" dt="2022-05-20T09:40:16.314" v="31" actId="1076"/>
          <ac:picMkLst>
            <pc:docMk/>
            <pc:sldMk cId="3042205475" sldId="256"/>
            <ac:picMk id="15" creationId="{067C9D0D-AD45-4402-9BAA-BBD693E8350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22.05.2022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22.05.2022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22.05.2022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22.05.2022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22.05.2022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18144" y="48685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394070" y="9964850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24.05.2022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12:40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Fakültesi/B2-D10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624854" y="5075208"/>
            <a:ext cx="3631537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BERFİN METİN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21516022</a:t>
            </a:r>
          </a:p>
        </p:txBody>
      </p:sp>
      <p:sp>
        <p:nvSpPr>
          <p:cNvPr id="7" name="Dikdörtgen 6"/>
          <p:cNvSpPr/>
          <p:nvPr/>
        </p:nvSpPr>
        <p:spPr>
          <a:xfrm>
            <a:off x="214762" y="5677795"/>
            <a:ext cx="6624736" cy="5446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DİFLUFENİKAN VE AZAKONAZOL PESTİSİTLERİNİN KATI FAZ EKSTRAKSİYONU SONRASI GAZ KROMATOGRAFİSİ KÜTLE SPEKTROSKOPİSİ SİSTEMİ KULLANILARAK ATIKSU ÖRNEKLERİNDE TAYİNİ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Çalışma Konusu ile İlgili Görsel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Prof. Dr. SEZGİN BAKIRDERE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Doç. Dr. FATMA TURAK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6BA3ECA-2492-48A3-AEEC-7918E65DCEF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642" y="8386090"/>
            <a:ext cx="1858074" cy="118695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067C9D0D-AD45-4402-9BAA-BBD693E8350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9" t="29042" r="6473" b="15690"/>
          <a:stretch/>
        </p:blipFill>
        <p:spPr>
          <a:xfrm>
            <a:off x="1314467" y="1691274"/>
            <a:ext cx="4813300" cy="4377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221</TotalTime>
  <Words>56</Words>
  <Application>Microsoft Office PowerPoint</Application>
  <PresentationFormat>Özel</PresentationFormat>
  <Paragraphs>17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28</cp:revision>
  <dcterms:created xsi:type="dcterms:W3CDTF">2016-11-29T08:51:08Z</dcterms:created>
  <dcterms:modified xsi:type="dcterms:W3CDTF">2022-05-22T13:46:26Z</dcterms:modified>
</cp:coreProperties>
</file>